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3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72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15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7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57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47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96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00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70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36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00C2-C62F-422F-85B4-2F8858ADF472}" type="datetimeFigureOut">
              <a:rPr lang="fr-FR" smtClean="0"/>
              <a:t>13/06/2019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48A3-0399-40FF-88AF-722F723253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30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8" y="615768"/>
            <a:ext cx="4237150" cy="57726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3944" y="1609859"/>
            <a:ext cx="2266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 GODET faisant l’interprète au profit de l’équipage d’un camion militaire bloqué sous l’Alportel de Speyer</a:t>
            </a: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ADC (er) Laveaud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596900"/>
            <a:ext cx="7874000" cy="5905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1000" y="228600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Reconstitution jouée à Dudenhofen (Speyer)</a:t>
            </a: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musée de La Horgne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0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228600"/>
            <a:ext cx="8534400" cy="6400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1000" y="228600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Reconstitution jouée à Dudenhofen (Speyer)</a:t>
            </a: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musée de La Horgne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6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457200"/>
            <a:ext cx="7975600" cy="59817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1000" y="228600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Spahis à La Horgne en mai 1940</a:t>
            </a: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musée de La Horgne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2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52449"/>
            <a:ext cx="7988300" cy="59912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1000" y="228600"/>
            <a:ext cx="162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Spahi et sa monture</a:t>
            </a:r>
          </a:p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(localisation et date indéterminées)</a:t>
            </a: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musée de La Horgne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8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4" y="147244"/>
            <a:ext cx="4372021" cy="63179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6670" y="875763"/>
            <a:ext cx="25113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Dernier défilé en ville en 1984</a:t>
            </a: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ADC (er) </a:t>
            </a:r>
            <a:r>
              <a:rPr lang="fr-F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Laveaud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4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77" y="372447"/>
            <a:ext cx="4378817" cy="61371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6670" y="875763"/>
            <a:ext cx="25113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Kartouche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     )</a:t>
            </a: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ADC (er) </a:t>
            </a:r>
            <a:r>
              <a:rPr lang="fr-F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Laveaud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461554" y="932500"/>
            <a:ext cx="156230" cy="251039"/>
            <a:chOff x="1622738" y="1957589"/>
            <a:chExt cx="270456" cy="373487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1751527" y="1957589"/>
              <a:ext cx="0" cy="373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622738" y="2060620"/>
              <a:ext cx="2704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22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6670" y="875763"/>
            <a:ext cx="2511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Dernier défilé à Speyer (1984)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ADC (er) </a:t>
            </a:r>
            <a:r>
              <a:rPr lang="fr-F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Laveaud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1070108"/>
            <a:ext cx="7353836" cy="50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0456" y="875763"/>
            <a:ext cx="2511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Exercice de franchissement du Rhin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ADC (er) </a:t>
            </a:r>
            <a:r>
              <a:rPr lang="fr-F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Laveaud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14" y="115910"/>
            <a:ext cx="6778241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0456" y="875763"/>
            <a:ext cx="2511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des nombreux méchouis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ADC (er) </a:t>
            </a:r>
            <a:r>
              <a:rPr lang="fr-F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Laveaud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928687"/>
            <a:ext cx="7791852" cy="54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0456" y="875763"/>
            <a:ext cx="25113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L’étendard durant cérémonie de remise des </a:t>
            </a:r>
            <a:r>
              <a:rPr lang="fr-F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forragères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ADC (er) </a:t>
            </a:r>
            <a:r>
              <a:rPr lang="fr-F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Laveaud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63" y="1056068"/>
            <a:ext cx="7665309" cy="52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511174"/>
            <a:ext cx="8089900" cy="60674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81000" y="228600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Reconstitution jouée à Dudenhofen (Speyer)</a:t>
            </a: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musée de La Horgne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1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774700"/>
            <a:ext cx="7416800" cy="5562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81000" y="228600"/>
            <a:ext cx="16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Reconstitution jouée à Dudenhofen (Speyer)</a:t>
            </a:r>
          </a:p>
          <a:p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musée de La Horgne</a:t>
            </a:r>
            <a:endParaRPr lang="fr-F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383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165</Words>
  <Application>Microsoft Office PowerPoint</Application>
  <PresentationFormat>Grand écran</PresentationFormat>
  <Paragraphs>30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Maison</cp:lastModifiedBy>
  <cp:revision>15</cp:revision>
  <dcterms:created xsi:type="dcterms:W3CDTF">2017-10-31T18:09:41Z</dcterms:created>
  <dcterms:modified xsi:type="dcterms:W3CDTF">2019-06-13T18:32:31Z</dcterms:modified>
</cp:coreProperties>
</file>