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2" r:id="rId5"/>
    <p:sldId id="263" r:id="rId6"/>
    <p:sldId id="264" r:id="rId7"/>
    <p:sldId id="257" r:id="rId8"/>
    <p:sldId id="258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94" r:id="rId27"/>
    <p:sldId id="295" r:id="rId28"/>
    <p:sldId id="297" r:id="rId29"/>
    <p:sldId id="299" r:id="rId30"/>
    <p:sldId id="260" r:id="rId31"/>
    <p:sldId id="301" r:id="rId32"/>
    <p:sldId id="303" r:id="rId33"/>
    <p:sldId id="305" r:id="rId34"/>
    <p:sldId id="307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5E21-AD9C-4166-9325-4342E3966CEE}" type="datetimeFigureOut">
              <a:rPr lang="fr-FR" smtClean="0"/>
              <a:t>12/10/2019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75FF-C43D-429B-8B81-3681F29CCC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9185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5E21-AD9C-4166-9325-4342E3966CEE}" type="datetimeFigureOut">
              <a:rPr lang="fr-FR" smtClean="0"/>
              <a:t>12/10/2019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75FF-C43D-429B-8B81-3681F29CCC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0024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5E21-AD9C-4166-9325-4342E3966CEE}" type="datetimeFigureOut">
              <a:rPr lang="fr-FR" smtClean="0"/>
              <a:t>12/10/2019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75FF-C43D-429B-8B81-3681F29CCC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2911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5E21-AD9C-4166-9325-4342E3966CEE}" type="datetimeFigureOut">
              <a:rPr lang="fr-FR" smtClean="0"/>
              <a:t>12/10/2019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75FF-C43D-429B-8B81-3681F29CCC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250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5E21-AD9C-4166-9325-4342E3966CEE}" type="datetimeFigureOut">
              <a:rPr lang="fr-FR" smtClean="0"/>
              <a:t>12/10/2019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75FF-C43D-429B-8B81-3681F29CCC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7357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5E21-AD9C-4166-9325-4342E3966CEE}" type="datetimeFigureOut">
              <a:rPr lang="fr-FR" smtClean="0"/>
              <a:t>12/10/2019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75FF-C43D-429B-8B81-3681F29CCC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7411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5E21-AD9C-4166-9325-4342E3966CEE}" type="datetimeFigureOut">
              <a:rPr lang="fr-FR" smtClean="0"/>
              <a:t>12/10/2019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75FF-C43D-429B-8B81-3681F29CCC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08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5E21-AD9C-4166-9325-4342E3966CEE}" type="datetimeFigureOut">
              <a:rPr lang="fr-FR" smtClean="0"/>
              <a:t>12/10/2019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75FF-C43D-429B-8B81-3681F29CCC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207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5E21-AD9C-4166-9325-4342E3966CEE}" type="datetimeFigureOut">
              <a:rPr lang="fr-FR" smtClean="0"/>
              <a:t>12/10/2019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75FF-C43D-429B-8B81-3681F29CCC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3541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5E21-AD9C-4166-9325-4342E3966CEE}" type="datetimeFigureOut">
              <a:rPr lang="fr-FR" smtClean="0"/>
              <a:t>12/10/2019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75FF-C43D-429B-8B81-3681F29CCC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2764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5E21-AD9C-4166-9325-4342E3966CEE}" type="datetimeFigureOut">
              <a:rPr lang="fr-FR" smtClean="0"/>
              <a:t>12/10/2019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B75FF-C43D-429B-8B81-3681F29CCC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2994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25E21-AD9C-4166-9325-4342E3966CEE}" type="datetimeFigureOut">
              <a:rPr lang="fr-FR" smtClean="0"/>
              <a:t>12/10/2019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B75FF-C43D-429B-8B81-3681F29CCC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6700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66670" y="901521"/>
            <a:ext cx="2305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Cérémonie au pont de Chooz (Belgique)</a:t>
            </a:r>
          </a:p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veille des cérémonies de La Horgne</a:t>
            </a:r>
          </a:p>
          <a:p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Collection La Gandoura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315" y="734095"/>
            <a:ext cx="8690033" cy="525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99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04800" y="215900"/>
            <a:ext cx="2527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Uskub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2018</a:t>
            </a:r>
          </a:p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colonel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Héon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5 anciens chefs de corps vont saluer l’étendard.</a:t>
            </a:r>
          </a:p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droite à gauche:</a:t>
            </a:r>
          </a:p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 Barro, Gal Beaulieu,</a:t>
            </a:r>
          </a:p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 Ract-Madoux, Col (er) Duhesme,</a:t>
            </a:r>
          </a:p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 d’Andoque.</a:t>
            </a:r>
          </a:p>
          <a:p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00" y="622300"/>
            <a:ext cx="8467830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23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04800" y="215900"/>
            <a:ext cx="2527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Uskub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2018</a:t>
            </a:r>
          </a:p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colonel (er)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Balandraud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portant le fanion de commandement du RMSM, lors de la lecture du déroulement de la bataille d’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Uskub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847" y="558800"/>
            <a:ext cx="8201427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07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04800" y="215900"/>
            <a:ext cx="2527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Uskub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2018</a:t>
            </a:r>
          </a:p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Inauguration du musée par le Cdt (er) Deparis entouré du Gal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cdt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3°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Div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du chef de corps </a:t>
            </a:r>
          </a:p>
          <a:p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447" y="539065"/>
            <a:ext cx="8555101" cy="570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54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04800" y="215900"/>
            <a:ext cx="252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Uskub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2018</a:t>
            </a:r>
          </a:p>
          <a:p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04800" y="215900"/>
            <a:ext cx="2527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Uskub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2018</a:t>
            </a:r>
          </a:p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colonel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Héon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rejoint les membres de l’amicale au début de l’assemblée générale.</a:t>
            </a:r>
          </a:p>
          <a:p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848" y="657320"/>
            <a:ext cx="8072840" cy="538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65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400050"/>
            <a:ext cx="8102600" cy="607695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68299" y="266700"/>
            <a:ext cx="26016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La Horgne 2019</a:t>
            </a:r>
          </a:p>
          <a:p>
            <a:r>
              <a:rPr lang="fr-FR" sz="1100" dirty="0"/>
              <a:t>Cérémonie du samedi 11 mai en Belgique</a:t>
            </a:r>
          </a:p>
          <a:p>
            <a:r>
              <a:rPr lang="fr-FR" sz="1100" dirty="0"/>
              <a:t>Cimetière Pierre MASSE</a:t>
            </a:r>
          </a:p>
          <a:p>
            <a:r>
              <a:rPr lang="fr-FR" sz="1100" dirty="0"/>
              <a:t>Commune de MAISSIN-PALISEUL</a:t>
            </a:r>
          </a:p>
          <a:p>
            <a:r>
              <a:rPr lang="fr-FR" sz="800" dirty="0"/>
              <a:t>Collection </a:t>
            </a:r>
            <a:r>
              <a:rPr lang="fr-FR" sz="800" dirty="0" err="1"/>
              <a:t>AdC®Laveaud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1994105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68300" y="266700"/>
            <a:ext cx="23749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La Horgne 2019</a:t>
            </a:r>
          </a:p>
          <a:p>
            <a:r>
              <a:rPr lang="fr-FR" sz="1100" dirty="0"/>
              <a:t>Le bourgmestre de St Hubert et une échevine (Belgique), une partie de la délégation de la Gandoura et du régiment et Mr Renard fils</a:t>
            </a:r>
          </a:p>
          <a:p>
            <a:r>
              <a:rPr lang="fr-FR" sz="800" dirty="0"/>
              <a:t>Collection </a:t>
            </a:r>
            <a:r>
              <a:rPr lang="fr-FR" sz="800" dirty="0" err="1"/>
              <a:t>AdC®Laveaud</a:t>
            </a:r>
            <a:endParaRPr lang="fr-FR" sz="8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66700"/>
            <a:ext cx="81788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42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0" y="386084"/>
            <a:ext cx="8202075" cy="615441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68299" y="266700"/>
            <a:ext cx="257138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La Horgne 2019</a:t>
            </a:r>
          </a:p>
          <a:p>
            <a:r>
              <a:rPr lang="fr-FR" sz="1100" dirty="0"/>
              <a:t>Cérémonie du samedi 11 mai en Belgique</a:t>
            </a:r>
          </a:p>
          <a:p>
            <a:r>
              <a:rPr lang="fr-FR" sz="1100" dirty="0"/>
              <a:t>Stèle à la mémoire du spahi Mohamed Ben </a:t>
            </a:r>
            <a:r>
              <a:rPr lang="fr-FR" sz="1100" dirty="0" err="1"/>
              <a:t>Asmar</a:t>
            </a:r>
            <a:r>
              <a:rPr lang="fr-FR" sz="1100" dirty="0"/>
              <a:t>.</a:t>
            </a:r>
          </a:p>
          <a:p>
            <a:r>
              <a:rPr lang="fr-FR" sz="1100" dirty="0"/>
              <a:t>Commune de St HUBERT.</a:t>
            </a:r>
          </a:p>
          <a:p>
            <a:r>
              <a:rPr lang="fr-FR" sz="800" dirty="0"/>
              <a:t>Collection Mr Renard fils</a:t>
            </a:r>
          </a:p>
        </p:txBody>
      </p:sp>
    </p:spTree>
    <p:extLst>
      <p:ext uri="{BB962C8B-B14F-4D97-AF65-F5344CB8AC3E}">
        <p14:creationId xmlns:p14="http://schemas.microsoft.com/office/powerpoint/2010/main" val="3123372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0499" y="266700"/>
            <a:ext cx="28182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La Horgne 2019</a:t>
            </a:r>
          </a:p>
          <a:p>
            <a:r>
              <a:rPr lang="fr-FR" sz="1100" dirty="0"/>
              <a:t>Cérémonie du dimanche 12 mai à La Horgne</a:t>
            </a:r>
          </a:p>
          <a:p>
            <a:r>
              <a:rPr lang="fr-FR" sz="800" dirty="0"/>
              <a:t>Collection Mr Renard fils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729" y="457200"/>
            <a:ext cx="891816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95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65601" y="266700"/>
            <a:ext cx="2755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La Horgne 2019</a:t>
            </a:r>
          </a:p>
          <a:p>
            <a:r>
              <a:rPr lang="fr-FR" sz="1100" dirty="0"/>
              <a:t>Cérémonie du dimanche 12 mai à La Horgne</a:t>
            </a:r>
          </a:p>
          <a:p>
            <a:r>
              <a:rPr lang="fr-FR" sz="800" dirty="0"/>
              <a:t>Collection Mr Renard fils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501" y="723900"/>
            <a:ext cx="868949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34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00" y="424154"/>
            <a:ext cx="9120195" cy="607824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27000" y="279400"/>
            <a:ext cx="270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La Horgne 2019</a:t>
            </a:r>
          </a:p>
          <a:p>
            <a:r>
              <a:rPr lang="fr-FR" sz="1100" dirty="0"/>
              <a:t>Cérémonie du dimanche 12 mai à La Horgne</a:t>
            </a:r>
          </a:p>
          <a:p>
            <a:r>
              <a:rPr lang="fr-FR" sz="800" dirty="0"/>
              <a:t>Collection Mr Renard fils</a:t>
            </a:r>
          </a:p>
        </p:txBody>
      </p:sp>
    </p:spTree>
    <p:extLst>
      <p:ext uri="{BB962C8B-B14F-4D97-AF65-F5344CB8AC3E}">
        <p14:creationId xmlns:p14="http://schemas.microsoft.com/office/powerpoint/2010/main" val="2862335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66671" y="901521"/>
            <a:ext cx="18803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Mémorial de La Horgne</a:t>
            </a:r>
          </a:p>
          <a:p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Collection La Gandoura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989" y="119129"/>
            <a:ext cx="8779099" cy="658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5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43699"/>
            <a:ext cx="9170995" cy="611210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14300" y="292100"/>
            <a:ext cx="270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La Horgne 2019</a:t>
            </a:r>
          </a:p>
          <a:p>
            <a:r>
              <a:rPr lang="fr-FR" sz="1100" dirty="0"/>
              <a:t>Cérémonie du dimanche 12 mai à La Horgne</a:t>
            </a:r>
          </a:p>
          <a:p>
            <a:r>
              <a:rPr lang="fr-FR" sz="800" dirty="0"/>
              <a:t>Collection Mr Renard fils</a:t>
            </a:r>
          </a:p>
        </p:txBody>
      </p:sp>
    </p:spTree>
    <p:extLst>
      <p:ext uri="{BB962C8B-B14F-4D97-AF65-F5344CB8AC3E}">
        <p14:creationId xmlns:p14="http://schemas.microsoft.com/office/powerpoint/2010/main" val="2880457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721" y="467499"/>
            <a:ext cx="8784773" cy="58547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66700" y="279400"/>
            <a:ext cx="2755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La Horgne 2019</a:t>
            </a:r>
          </a:p>
          <a:p>
            <a:r>
              <a:rPr lang="fr-FR" sz="1100" dirty="0"/>
              <a:t>Cérémonie du dimanche 12 mai à La Horgne</a:t>
            </a:r>
          </a:p>
          <a:p>
            <a:r>
              <a:rPr lang="fr-FR" sz="800" dirty="0"/>
              <a:t>Collection Mr Renard fils</a:t>
            </a:r>
          </a:p>
        </p:txBody>
      </p:sp>
    </p:spTree>
    <p:extLst>
      <p:ext uri="{BB962C8B-B14F-4D97-AF65-F5344CB8AC3E}">
        <p14:creationId xmlns:p14="http://schemas.microsoft.com/office/powerpoint/2010/main" val="3601298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0" y="401598"/>
            <a:ext cx="9058761" cy="603730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77800" y="279400"/>
            <a:ext cx="2781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La Horgne 2019</a:t>
            </a:r>
          </a:p>
          <a:p>
            <a:r>
              <a:rPr lang="fr-FR" sz="1100" dirty="0"/>
              <a:t>Cérémonie du dimanche 12 mai à La Horgne</a:t>
            </a:r>
          </a:p>
          <a:p>
            <a:r>
              <a:rPr lang="fr-FR" sz="800" dirty="0"/>
              <a:t>Collection Mr Renard fils</a:t>
            </a:r>
          </a:p>
        </p:txBody>
      </p:sp>
    </p:spTree>
    <p:extLst>
      <p:ext uri="{BB962C8B-B14F-4D97-AF65-F5344CB8AC3E}">
        <p14:creationId xmlns:p14="http://schemas.microsoft.com/office/powerpoint/2010/main" val="949265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00" y="411454"/>
            <a:ext cx="9120195" cy="607824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27000" y="292100"/>
            <a:ext cx="23495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La Horgne 2019</a:t>
            </a:r>
          </a:p>
          <a:p>
            <a:r>
              <a:rPr lang="fr-FR" sz="1100" dirty="0"/>
              <a:t>Cérémonie du dimanche 12 mai au cimetière de La Horgne</a:t>
            </a:r>
          </a:p>
          <a:p>
            <a:r>
              <a:rPr lang="fr-FR" sz="800" dirty="0"/>
              <a:t>Collection Mr Renard fils</a:t>
            </a:r>
          </a:p>
        </p:txBody>
      </p:sp>
    </p:spTree>
    <p:extLst>
      <p:ext uri="{BB962C8B-B14F-4D97-AF65-F5344CB8AC3E}">
        <p14:creationId xmlns:p14="http://schemas.microsoft.com/office/powerpoint/2010/main" val="3458604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499" y="431800"/>
            <a:ext cx="8534401" cy="56896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66700" y="279400"/>
            <a:ext cx="23495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La Horgne 2019</a:t>
            </a:r>
          </a:p>
          <a:p>
            <a:r>
              <a:rPr lang="fr-FR" sz="1100" dirty="0"/>
              <a:t>Cérémonie du dimanche 12 mai au cimetière de La Horgne</a:t>
            </a:r>
          </a:p>
          <a:p>
            <a:r>
              <a:rPr lang="fr-FR" sz="800" dirty="0"/>
              <a:t>Collection Mr Renard fils</a:t>
            </a:r>
          </a:p>
        </p:txBody>
      </p:sp>
    </p:spTree>
    <p:extLst>
      <p:ext uri="{BB962C8B-B14F-4D97-AF65-F5344CB8AC3E}">
        <p14:creationId xmlns:p14="http://schemas.microsoft.com/office/powerpoint/2010/main" val="2248276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900" y="543699"/>
            <a:ext cx="8713787" cy="580919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66700" y="279400"/>
            <a:ext cx="23495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La Horgne 2019</a:t>
            </a:r>
          </a:p>
          <a:p>
            <a:r>
              <a:rPr lang="fr-FR" sz="1100" dirty="0"/>
              <a:t>Cérémonie du dimanche 12 mai au cimetière de La Horgne</a:t>
            </a:r>
          </a:p>
          <a:p>
            <a:r>
              <a:rPr lang="fr-FR" sz="800" dirty="0"/>
              <a:t>Collection Mr Renard fils</a:t>
            </a:r>
          </a:p>
        </p:txBody>
      </p:sp>
    </p:spTree>
    <p:extLst>
      <p:ext uri="{BB962C8B-B14F-4D97-AF65-F5344CB8AC3E}">
        <p14:creationId xmlns:p14="http://schemas.microsoft.com/office/powerpoint/2010/main" val="1444006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3807C05-9C9A-4180-B0DC-4B57CB437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9" y="2132795"/>
            <a:ext cx="7037408" cy="469160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8B95B4C-82A6-4C54-94F3-B416145BC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269" y="32955"/>
            <a:ext cx="4527630" cy="679144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9BBE832-6609-4D82-BAAA-7B56EB230054}"/>
              </a:ext>
            </a:extLst>
          </p:cNvPr>
          <p:cNvSpPr txBox="1"/>
          <p:nvPr/>
        </p:nvSpPr>
        <p:spPr>
          <a:xfrm>
            <a:off x="422758" y="165477"/>
            <a:ext cx="321241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  <a:r>
              <a:rPr lang="fr-FR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ème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anniversaire USKUB 2019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Veillée à l’étendard (jeudi 26/09/2019)</a:t>
            </a:r>
          </a:p>
          <a:p>
            <a:r>
              <a:rPr lang="fr-F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Collection régimentaire</a:t>
            </a:r>
          </a:p>
        </p:txBody>
      </p:sp>
    </p:spTree>
    <p:extLst>
      <p:ext uri="{BB962C8B-B14F-4D97-AF65-F5344CB8AC3E}">
        <p14:creationId xmlns:p14="http://schemas.microsoft.com/office/powerpoint/2010/main" val="1682872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ADB71F6-27E8-4EC1-B355-4C4394B655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21" y="1073890"/>
            <a:ext cx="8116369" cy="559585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E536F56-C5D2-458E-B949-CAD2B3608393}"/>
              </a:ext>
            </a:extLst>
          </p:cNvPr>
          <p:cNvSpPr txBox="1"/>
          <p:nvPr/>
        </p:nvSpPr>
        <p:spPr>
          <a:xfrm>
            <a:off x="340922" y="165949"/>
            <a:ext cx="2814360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  <a:r>
              <a:rPr lang="fr-FR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ème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anniversaire USKUB 2019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Prise d’armes (vendredi 27/9/2019)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autorités civiles et militaires</a:t>
            </a:r>
          </a:p>
          <a:p>
            <a:r>
              <a:rPr lang="fr-F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Collection régimentaire</a:t>
            </a:r>
          </a:p>
        </p:txBody>
      </p:sp>
    </p:spTree>
    <p:extLst>
      <p:ext uri="{BB962C8B-B14F-4D97-AF65-F5344CB8AC3E}">
        <p14:creationId xmlns:p14="http://schemas.microsoft.com/office/powerpoint/2010/main" val="35522813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A282155-B32B-437C-9726-637A28522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371" y="1158912"/>
            <a:ext cx="8550719" cy="569908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172700E-1EC6-4073-AC34-3F1E1F82E0A4}"/>
              </a:ext>
            </a:extLst>
          </p:cNvPr>
          <p:cNvSpPr txBox="1"/>
          <p:nvPr/>
        </p:nvSpPr>
        <p:spPr>
          <a:xfrm>
            <a:off x="401245" y="99688"/>
            <a:ext cx="2908938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  <a:r>
              <a:rPr lang="fr-FR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ème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anniversaire USKUB 2019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Prise d’armes (vendredi 27/9/2019)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Etendards du 1°RS et u 4°RCh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Drapeau de l’EMIA accompagné 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 promotion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Uskub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l’EMIA</a:t>
            </a:r>
          </a:p>
          <a:p>
            <a:r>
              <a:rPr lang="fr-F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Collection régimentaire</a:t>
            </a:r>
          </a:p>
        </p:txBody>
      </p:sp>
    </p:spTree>
    <p:extLst>
      <p:ext uri="{BB962C8B-B14F-4D97-AF65-F5344CB8AC3E}">
        <p14:creationId xmlns:p14="http://schemas.microsoft.com/office/powerpoint/2010/main" val="36713592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3E504EA-3CB2-4DA4-8C24-C84967B94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24C8CCE-C328-45E4-9E05-6E13B498C2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8219"/>
            <a:ext cx="7651539" cy="509978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C495878-1E2A-4FDC-8326-07F742906446}"/>
              </a:ext>
            </a:extLst>
          </p:cNvPr>
          <p:cNvSpPr txBox="1"/>
          <p:nvPr/>
        </p:nvSpPr>
        <p:spPr>
          <a:xfrm>
            <a:off x="630427" y="209696"/>
            <a:ext cx="3146759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  <a:r>
              <a:rPr lang="fr-FR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ème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anniversaire USKUB 2019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Prise d’armes (vendredi 27/9/2019)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fanion du LCL GUESPEREAU porté 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 le LCL(er) JM.LORDONNOIS 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Vice-président de l’amicale</a:t>
            </a:r>
            <a:endParaRPr lang="fr-FR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Collection régimentaire</a:t>
            </a:r>
          </a:p>
        </p:txBody>
      </p:sp>
    </p:spTree>
    <p:extLst>
      <p:ext uri="{BB962C8B-B14F-4D97-AF65-F5344CB8AC3E}">
        <p14:creationId xmlns:p14="http://schemas.microsoft.com/office/powerpoint/2010/main" val="4090288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7" y="811368"/>
            <a:ext cx="7360781" cy="552324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79549" y="695459"/>
            <a:ext cx="245986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Uskub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2016  veillée à l’étendard</a:t>
            </a:r>
          </a:p>
          <a:p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Collection La Gandoura</a:t>
            </a:r>
          </a:p>
        </p:txBody>
      </p:sp>
    </p:spTree>
    <p:extLst>
      <p:ext uri="{BB962C8B-B14F-4D97-AF65-F5344CB8AC3E}">
        <p14:creationId xmlns:p14="http://schemas.microsoft.com/office/powerpoint/2010/main" val="2688975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F1B35F5-5E57-4A69-B028-6CD21F39E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372" y="824553"/>
            <a:ext cx="8498930" cy="603344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A1B7482-984E-45ED-8125-CD91986A3250}"/>
              </a:ext>
            </a:extLst>
          </p:cNvPr>
          <p:cNvSpPr txBox="1"/>
          <p:nvPr/>
        </p:nvSpPr>
        <p:spPr>
          <a:xfrm>
            <a:off x="13698" y="0"/>
            <a:ext cx="3880741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  <a:r>
              <a:rPr lang="fr-FR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ème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anniversaire USKUB 2019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Prise d’armes (vendredi 27/9/2019)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Dépôt de gerbes au monument aux morts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 le CES (er) E.DEPARIS président de l’amicale 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du président des EVAT</a:t>
            </a:r>
          </a:p>
          <a:p>
            <a:pPr algn="ctr"/>
            <a:r>
              <a:rPr lang="fr-F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Collection régimentaire</a:t>
            </a:r>
          </a:p>
        </p:txBody>
      </p:sp>
    </p:spTree>
    <p:extLst>
      <p:ext uri="{BB962C8B-B14F-4D97-AF65-F5344CB8AC3E}">
        <p14:creationId xmlns:p14="http://schemas.microsoft.com/office/powerpoint/2010/main" val="3838798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57A9910-3B65-45F0-AB40-68D622984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463" y="1092607"/>
            <a:ext cx="8617537" cy="574362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26A135C-E2E0-4965-B9E8-8696E12679CB}"/>
              </a:ext>
            </a:extLst>
          </p:cNvPr>
          <p:cNvSpPr txBox="1"/>
          <p:nvPr/>
        </p:nvSpPr>
        <p:spPr>
          <a:xfrm>
            <a:off x="402172" y="184666"/>
            <a:ext cx="2731838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  <a:r>
              <a:rPr lang="fr-FR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ème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anniversaire USKUB 2019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Prise d’armes (vendredi 27/9/2019)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Remise des fourragères et képis</a:t>
            </a:r>
          </a:p>
          <a:p>
            <a:pPr algn="ctr"/>
            <a:r>
              <a:rPr lang="fr-F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Collection régimentaire</a:t>
            </a:r>
          </a:p>
        </p:txBody>
      </p:sp>
    </p:spTree>
    <p:extLst>
      <p:ext uri="{BB962C8B-B14F-4D97-AF65-F5344CB8AC3E}">
        <p14:creationId xmlns:p14="http://schemas.microsoft.com/office/powerpoint/2010/main" val="11703845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3664FD6-5BE4-4354-A815-29D250D73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316" y="1231554"/>
            <a:ext cx="8757684" cy="583703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E252C6F-7DFA-4CBC-8BC5-A97E64AC46BC}"/>
              </a:ext>
            </a:extLst>
          </p:cNvPr>
          <p:cNvSpPr txBox="1"/>
          <p:nvPr/>
        </p:nvSpPr>
        <p:spPr>
          <a:xfrm>
            <a:off x="62816" y="323613"/>
            <a:ext cx="3371500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  <a:r>
              <a:rPr lang="fr-FR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ème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anniversaire USKUB 2019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Prise d’armes (vendredi 27/9/2019)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Adieux aux armes de l’ADC F. CAMBRON</a:t>
            </a:r>
          </a:p>
          <a:p>
            <a:pPr algn="ctr"/>
            <a:r>
              <a:rPr lang="fr-F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Collection régimentaire</a:t>
            </a:r>
          </a:p>
        </p:txBody>
      </p:sp>
    </p:spTree>
    <p:extLst>
      <p:ext uri="{BB962C8B-B14F-4D97-AF65-F5344CB8AC3E}">
        <p14:creationId xmlns:p14="http://schemas.microsoft.com/office/powerpoint/2010/main" val="7541039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B7A44D2-952E-4F33-B315-BE3AD559BF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97" y="1092607"/>
            <a:ext cx="5986096" cy="398975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50DCE5D-C159-4F21-B614-BE3DA41F61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693417"/>
            <a:ext cx="6248400" cy="416458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3933FFF-0563-4FE1-A9F3-18B6CFDF992B}"/>
              </a:ext>
            </a:extLst>
          </p:cNvPr>
          <p:cNvSpPr txBox="1"/>
          <p:nvPr/>
        </p:nvSpPr>
        <p:spPr>
          <a:xfrm>
            <a:off x="428038" y="184666"/>
            <a:ext cx="2731837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  <a:r>
              <a:rPr lang="fr-FR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ème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anniversaire USKUB 2019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Prise d’armes (vendredi 27/9/2019)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Défilé des troupes</a:t>
            </a:r>
          </a:p>
          <a:p>
            <a:pPr algn="ctr"/>
            <a:r>
              <a:rPr lang="fr-F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Collection régimentaire</a:t>
            </a:r>
          </a:p>
        </p:txBody>
      </p:sp>
    </p:spTree>
    <p:extLst>
      <p:ext uri="{BB962C8B-B14F-4D97-AF65-F5344CB8AC3E}">
        <p14:creationId xmlns:p14="http://schemas.microsoft.com/office/powerpoint/2010/main" val="667841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7414832-0B7D-454D-89A2-29A84AD01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18" y="925078"/>
            <a:ext cx="9061082" cy="603924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EFF25FC-703B-40A7-8344-CCC0E642AB58}"/>
              </a:ext>
            </a:extLst>
          </p:cNvPr>
          <p:cNvSpPr txBox="1"/>
          <p:nvPr/>
        </p:nvSpPr>
        <p:spPr>
          <a:xfrm>
            <a:off x="226046" y="250926"/>
            <a:ext cx="2731837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  <a:r>
              <a:rPr lang="fr-FR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ème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anniversaire USKUB 2019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Prise d’armes (vendredi 27/9/2019)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mascotte: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Usuf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  <a:p>
            <a:pPr algn="ctr"/>
            <a:r>
              <a:rPr lang="fr-F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Collection régimentaire</a:t>
            </a:r>
          </a:p>
        </p:txBody>
      </p:sp>
    </p:spTree>
    <p:extLst>
      <p:ext uri="{BB962C8B-B14F-4D97-AF65-F5344CB8AC3E}">
        <p14:creationId xmlns:p14="http://schemas.microsoft.com/office/powerpoint/2010/main" val="2189722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68970"/>
          </a:xfrm>
        </p:spPr>
        <p:txBody>
          <a:bodyPr>
            <a:normAutofit/>
          </a:bodyPr>
          <a:lstStyle/>
          <a:p>
            <a:pPr algn="ctr"/>
            <a:r>
              <a:rPr lang="fr-FR" sz="1400" b="1" dirty="0"/>
              <a:t>USKUB 2016 - 2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315" y="837127"/>
            <a:ext cx="8094758" cy="53636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99245" y="502276"/>
            <a:ext cx="23697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Uskub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2016</a:t>
            </a:r>
          </a:p>
          <a:p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Collection La Gandoura</a:t>
            </a:r>
          </a:p>
        </p:txBody>
      </p:sp>
    </p:spTree>
    <p:extLst>
      <p:ext uri="{BB962C8B-B14F-4D97-AF65-F5344CB8AC3E}">
        <p14:creationId xmlns:p14="http://schemas.microsoft.com/office/powerpoint/2010/main" val="2407756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9245" y="502276"/>
            <a:ext cx="23697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Ravivage de la flamme Arc de Triomphe  septembre 2016</a:t>
            </a:r>
          </a:p>
          <a:p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Collection La Gandoura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558" y="1094704"/>
            <a:ext cx="7767414" cy="514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93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746" y="811369"/>
            <a:ext cx="8265822" cy="547221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99245" y="502276"/>
            <a:ext cx="23697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Ravivage de la flamme Arc de Triomphe  septembre 2016</a:t>
            </a:r>
          </a:p>
          <a:p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Collection La Gandoura</a:t>
            </a:r>
          </a:p>
        </p:txBody>
      </p:sp>
    </p:spTree>
    <p:extLst>
      <p:ext uri="{BB962C8B-B14F-4D97-AF65-F5344CB8AC3E}">
        <p14:creationId xmlns:p14="http://schemas.microsoft.com/office/powerpoint/2010/main" val="4049073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66670" y="901521"/>
            <a:ext cx="2305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Obséques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Col (h) Moore aux Invalides septembre 2017</a:t>
            </a:r>
          </a:p>
          <a:p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Collection La Gandoura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685800"/>
            <a:ext cx="3910885" cy="586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20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66670" y="901521"/>
            <a:ext cx="230531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Délégation de l’amicale 99°anniversaire d’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Uskub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2017 au quartier Baquet</a:t>
            </a:r>
          </a:p>
          <a:p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Collection La Gandoura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937" y="1094703"/>
            <a:ext cx="6766369" cy="507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1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445" y="736599"/>
            <a:ext cx="8085455" cy="539629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04800" y="215900"/>
            <a:ext cx="2527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Uskub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2018</a:t>
            </a:r>
          </a:p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Dépôt de gerbe au monument aux morts régimentaires par notre président et les présidents de catégories du régiment.</a:t>
            </a:r>
          </a:p>
        </p:txBody>
      </p:sp>
    </p:spTree>
    <p:extLst>
      <p:ext uri="{BB962C8B-B14F-4D97-AF65-F5344CB8AC3E}">
        <p14:creationId xmlns:p14="http://schemas.microsoft.com/office/powerpoint/2010/main" val="103357147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652</Words>
  <Application>Microsoft Office PowerPoint</Application>
  <PresentationFormat>Grand écran</PresentationFormat>
  <Paragraphs>122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USKUB 2016 - 2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Maison</dc:creator>
  <cp:lastModifiedBy>Mai son</cp:lastModifiedBy>
  <cp:revision>12</cp:revision>
  <dcterms:created xsi:type="dcterms:W3CDTF">2017-11-30T19:38:06Z</dcterms:created>
  <dcterms:modified xsi:type="dcterms:W3CDTF">2019-10-12T18:58:29Z</dcterms:modified>
</cp:coreProperties>
</file>